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0" r:id="rId2"/>
    <p:sldId id="267" r:id="rId3"/>
    <p:sldId id="275" r:id="rId4"/>
    <p:sldId id="273" r:id="rId5"/>
    <p:sldId id="276" r:id="rId6"/>
    <p:sldId id="277" r:id="rId7"/>
    <p:sldId id="279" r:id="rId8"/>
    <p:sldId id="278" r:id="rId9"/>
    <p:sldId id="280" r:id="rId10"/>
    <p:sldId id="281" r:id="rId11"/>
    <p:sldId id="285" r:id="rId12"/>
    <p:sldId id="284" r:id="rId13"/>
    <p:sldId id="28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3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2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08261B-2FCE-5041-BBF5-A4B5D8F8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500" dirty="0">
                <a:solidFill>
                  <a:srgbClr val="262626"/>
                </a:solidFill>
              </a:rPr>
              <a:t>HGCAL Hamburg 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FB9E8-24BD-4435-88BA-64B681D9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9F2DE1E-3308-4A45-B637-8BC1D75E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630" y="101466"/>
            <a:ext cx="4099959" cy="30852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306F52-AC69-0548-931B-E4DD56D5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0" y="3671316"/>
            <a:ext cx="4818890" cy="20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5.30E+15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20.6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CFA60D7-4CE1-7A46-BB1A-BAA5133D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FC6D58-6A4D-F44C-A284-E217553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1.51E+15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12.6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8902E1F-482C-7F42-B87B-AEA7C3D8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170954"/>
            <a:ext cx="6096002" cy="3687046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04720AE-1326-3543-B267-A3B3973A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1.27E+15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13.09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F2C11DC-9C48-7B48-81F6-39D01800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3274566"/>
            <a:ext cx="6096003" cy="3583434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2F6F01AC-78BD-7742-BC9E-6F364992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is 14.4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C85D47-797D-8A42-A1C8-8C520028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3170954"/>
            <a:ext cx="6096004" cy="3687046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06587B-2334-204E-A51C-48E44C18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4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10.9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59AC75-8B36-964F-BFA7-9BE18850D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3F19B89-9BF0-1543-A4CF-6F3613F5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4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CA80606-026E-6847-B91C-0B9842F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1" y="0"/>
            <a:ext cx="6881406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A61B728-2DD7-F54F-A973-24FF04D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380" y="1002857"/>
            <a:ext cx="2903506" cy="923915"/>
          </a:xfrm>
        </p:spPr>
        <p:txBody>
          <a:bodyPr/>
          <a:lstStyle/>
          <a:p>
            <a:r>
              <a:rPr lang="en-US" dirty="0"/>
              <a:t>Total Results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0988AE-0699-7948-8372-9CCB0608B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732" y="2725434"/>
            <a:ext cx="3984439" cy="22493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 indicates fluence flipping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anneal and measure D0 2.7 &amp; 2.8 (today)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analyze temp profiles for 2.7 &amp; 2.8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add Foils to this sheet, will include in HEP shared drive today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509307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Fitted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3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time constant),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(reverse annealing time constant),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(stable damage)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~ 17 minutes DIODE registers 9.54E+14 fluence (1 MeV n/cm^-2)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annealing 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60C is 504 minutes</a:t>
                </a:r>
                <a:endParaRPr lang="en-US" sz="13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  <a:blipFill>
                <a:blip r:embed="rId2"/>
                <a:stretch>
                  <a:fillRect l="-277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3E0F7A3-AE95-8E4F-B412-8550620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8" y="4587153"/>
            <a:ext cx="5881134" cy="1130512"/>
          </a:xfrm>
          <a:prstGeom prst="rect">
            <a:avLst/>
          </a:prstGeom>
        </p:spPr>
      </p:pic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06CD928-3E6F-5549-AB91-5CC5A1F2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F84AA1-FF92-8F4A-996D-3810FEFF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90 minutes DIODE registers 1.35E+15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6.01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99C0D1-71A6-FC4C-A85E-0C7B76D4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58C7B3E-A2AC-0645-86ED-DC361F9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2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2.08E+15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front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487D10-DAB8-6B4B-AD4E-DCB19A8E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575346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248164"/>
            <a:ext cx="4419111" cy="179687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40 minutes DIODE registers 2.78E+15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D61AA13-6D19-7949-9369-493DE39E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" y="4609836"/>
            <a:ext cx="5965371" cy="1172385"/>
          </a:xfrm>
          <a:prstGeom prst="rect">
            <a:avLst/>
          </a:prstGeom>
        </p:spPr>
      </p:pic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DC5F51-2F1B-0F4E-B66B-5A036D2E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2.4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(216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891870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1.84E+16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HGCAL &amp; D0 Diodes Destroyed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Hit 1000 V’s for first two annealing steps, thus the overlapping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back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106,709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27,252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3249B31-915D-3442-8E11-91B76268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3170954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EBD5762-EC16-204D-BE05-6BEA6BA6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5"/>
            <a:ext cx="6096000" cy="3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~60 minutes DIODE registers 2.81E+15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69.17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239043-C87B-9A43-89A4-F8B695B6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170954"/>
            <a:ext cx="6095999" cy="368704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0C4B96-80CA-8A46-A2B9-F78066A9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3.09E+15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0B1B5D-B9B2-0046-B8CB-04BF4DF2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1" cy="358343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F2EB384-3E9F-5A4F-B530-EE241B7F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2.86E+15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739.3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347AC-D827-1548-B738-965F7ACB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3170954"/>
            <a:ext cx="6096002" cy="368704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25704D0-7FB5-8442-9EEC-EF37891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3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38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6491</TotalTime>
  <Words>613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Gill Sans MT</vt:lpstr>
      <vt:lpstr>Times New Roman</vt:lpstr>
      <vt:lpstr>Parcel</vt:lpstr>
      <vt:lpstr>HGCAL Hamburg Model Analysis</vt:lpstr>
      <vt:lpstr>HGCAl 2.2 Front   (43 min)</vt:lpstr>
      <vt:lpstr>HGCAl 2.2 back   (43 min)</vt:lpstr>
      <vt:lpstr>HGCAl 2.3 Front   (86 min)</vt:lpstr>
      <vt:lpstr>HGCAl 2.3 back   (86 min)</vt:lpstr>
      <vt:lpstr>HGCAl 2.4 Back   (216 min)</vt:lpstr>
      <vt:lpstr>HGCAl 2.5 Front   (86 min)</vt:lpstr>
      <vt:lpstr>HGCAl 2.5 back   (86 min)</vt:lpstr>
      <vt:lpstr>HGCAl 2.6 Front   (118 min)</vt:lpstr>
      <vt:lpstr>HGCAl 2.6 back   (118 min)</vt:lpstr>
      <vt:lpstr>HGCAl 2.7 Front   (43 min)</vt:lpstr>
      <vt:lpstr>HGCAl 2.7 back   (43 min)</vt:lpstr>
      <vt:lpstr>HGCAl 2.8 Front   (32 min)</vt:lpstr>
      <vt:lpstr>HGCAl 2.8 back   (32 min)</vt:lpstr>
      <vt:lpstr>Total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289</cp:revision>
  <dcterms:created xsi:type="dcterms:W3CDTF">2021-07-06T16:31:14Z</dcterms:created>
  <dcterms:modified xsi:type="dcterms:W3CDTF">2022-04-08T18:32:11Z</dcterms:modified>
</cp:coreProperties>
</file>